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5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70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5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03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8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04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18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92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18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06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52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1AD6-755C-45F8-84DD-D77E69A0D57C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4898-F4EC-4324-840C-04A99A557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9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>
            <a:extLst>
              <a:ext uri="{FF2B5EF4-FFF2-40B4-BE49-F238E27FC236}">
                <a16:creationId xmlns:a16="http://schemas.microsoft.com/office/drawing/2014/main" id="{F3F1E6CE-3C2F-4F20-AE88-68FDFF19E3EF}"/>
              </a:ext>
            </a:extLst>
          </p:cNvPr>
          <p:cNvSpPr txBox="1"/>
          <p:nvPr/>
        </p:nvSpPr>
        <p:spPr>
          <a:xfrm>
            <a:off x="86888" y="120657"/>
            <a:ext cx="3146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Kommunale Teststelle Heitersheim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4CE623FA-A319-47AE-93FA-F5DB76248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19" y="169694"/>
            <a:ext cx="1102980" cy="288000"/>
          </a:xfrm>
          <a:prstGeom prst="rect">
            <a:avLst/>
          </a:prstGeom>
        </p:spPr>
      </p:pic>
      <p:pic>
        <p:nvPicPr>
          <p:cNvPr id="58" name="Grafik 5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9366D4-6C14-4BE6-B6B7-5A1554D5A3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87" y="169694"/>
            <a:ext cx="1077429" cy="288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B639C894-F4FC-49CD-B3D8-A02B27D7E5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09" y="112182"/>
            <a:ext cx="725175" cy="288000"/>
          </a:xfrm>
          <a:prstGeom prst="rect">
            <a:avLst/>
          </a:prstGeom>
        </p:spPr>
      </p:pic>
      <p:pic>
        <p:nvPicPr>
          <p:cNvPr id="62" name="Grafik 6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6B244C1-A113-4770-A1E5-B5D986F15F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0" y="131299"/>
            <a:ext cx="720778" cy="288000"/>
          </a:xfrm>
          <a:prstGeom prst="rect">
            <a:avLst/>
          </a:prstGeom>
        </p:spPr>
      </p:pic>
      <p:pic>
        <p:nvPicPr>
          <p:cNvPr id="66" name="Grafik 6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115DFD-3625-44D0-8BFE-345DBB6C5E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12503" r="6051" b="14153"/>
          <a:stretch/>
        </p:blipFill>
        <p:spPr>
          <a:xfrm>
            <a:off x="9089132" y="166022"/>
            <a:ext cx="635471" cy="230488"/>
          </a:xfrm>
          <a:prstGeom prst="rect">
            <a:avLst/>
          </a:prstGeom>
        </p:spPr>
      </p:pic>
      <p:sp>
        <p:nvSpPr>
          <p:cNvPr id="67" name="Textfeld 66">
            <a:extLst>
              <a:ext uri="{FF2B5EF4-FFF2-40B4-BE49-F238E27FC236}">
                <a16:creationId xmlns:a16="http://schemas.microsoft.com/office/drawing/2014/main" id="{018C0E61-E534-4522-9422-B8BEA13DE7BD}"/>
              </a:ext>
            </a:extLst>
          </p:cNvPr>
          <p:cNvSpPr txBox="1"/>
          <p:nvPr/>
        </p:nvSpPr>
        <p:spPr>
          <a:xfrm>
            <a:off x="9246752" y="341133"/>
            <a:ext cx="63511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</a:rPr>
              <a:t>OV Heitersheim</a:t>
            </a: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8B420B8C-103F-4444-8AA0-3F597C6CD1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40" t="14808" r="12308" b="8049"/>
          <a:stretch/>
        </p:blipFill>
        <p:spPr>
          <a:xfrm>
            <a:off x="955221" y="717764"/>
            <a:ext cx="7995557" cy="6015950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375A7A83-74F5-4EC9-92C6-146F6E2F8C78}"/>
              </a:ext>
            </a:extLst>
          </p:cNvPr>
          <p:cNvSpPr txBox="1"/>
          <p:nvPr/>
        </p:nvSpPr>
        <p:spPr>
          <a:xfrm>
            <a:off x="3986933" y="5172926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Schulhof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C3835BF-F1FA-4A86-BD3F-5606C4579752}"/>
              </a:ext>
            </a:extLst>
          </p:cNvPr>
          <p:cNvSpPr txBox="1"/>
          <p:nvPr/>
        </p:nvSpPr>
        <p:spPr>
          <a:xfrm>
            <a:off x="5358314" y="3698526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Malteserhalle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607207B-1618-4BB4-9A8C-AEA8A269DC41}"/>
              </a:ext>
            </a:extLst>
          </p:cNvPr>
          <p:cNvSpPr txBox="1"/>
          <p:nvPr/>
        </p:nvSpPr>
        <p:spPr>
          <a:xfrm>
            <a:off x="5205002" y="4876625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Schul-</a:t>
            </a:r>
          </a:p>
          <a:p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zentrum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02CAACDE-BDBE-4787-950F-406252ED02AB}"/>
              </a:ext>
            </a:extLst>
          </p:cNvPr>
          <p:cNvSpPr/>
          <p:nvPr/>
        </p:nvSpPr>
        <p:spPr>
          <a:xfrm rot="2247130">
            <a:off x="4408587" y="3997441"/>
            <a:ext cx="406702" cy="148970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34D535EA-47E2-472E-B2D4-E4C0892DDF0A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3986933" y="3067013"/>
            <a:ext cx="463573" cy="881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0D97A95D-1E54-490A-A490-9E5801C24B8B}"/>
              </a:ext>
            </a:extLst>
          </p:cNvPr>
          <p:cNvSpPr txBox="1"/>
          <p:nvPr/>
        </p:nvSpPr>
        <p:spPr>
          <a:xfrm>
            <a:off x="3359732" y="2605348"/>
            <a:ext cx="1107996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</a:t>
            </a:r>
          </a:p>
          <a:p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Teststelle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6A32EDAA-EE10-44A7-B6F2-DD1806D20A53}"/>
              </a:ext>
            </a:extLst>
          </p:cNvPr>
          <p:cNvSpPr txBox="1"/>
          <p:nvPr/>
        </p:nvSpPr>
        <p:spPr>
          <a:xfrm>
            <a:off x="7164636" y="712416"/>
            <a:ext cx="1803559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Anmeldung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über die Zollmatten Apotheke:</a:t>
            </a:r>
          </a:p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Tel. 07634-51050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Testung nur nach Terminvereinbarung.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Öffnungszeiten: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ab 19.03.2021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Mo: 10:30-12:30 Uhr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Mi: 10:30-12:30 Uhr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Do: 17:00-19-00 Uhr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Fr: 16:00-18:00 Uhr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Sa: 08:00-12:00 Uhr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Testung ist nur für EinwohnerInnen der Stadt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Heitersheim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und der </a:t>
            </a: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Gemeinde Eschbach vorgesehen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Es werden nur Personen getestet, welche zum Zeitpunkt des Tests keine Krankheitssymptome aufweisen!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3B14519D-1711-413A-833B-53D0BD5544F3}"/>
              </a:ext>
            </a:extLst>
          </p:cNvPr>
          <p:cNvSpPr txBox="1"/>
          <p:nvPr/>
        </p:nvSpPr>
        <p:spPr>
          <a:xfrm>
            <a:off x="7906702" y="105268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Heitersheimer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Hausärzte</a:t>
            </a:r>
          </a:p>
        </p:txBody>
      </p:sp>
    </p:spTree>
    <p:extLst>
      <p:ext uri="{BB962C8B-B14F-4D97-AF65-F5344CB8AC3E}">
        <p14:creationId xmlns:p14="http://schemas.microsoft.com/office/powerpoint/2010/main" val="200985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A4-Papier (210 x 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Kai Ullwer - BRM Brandschutz</dc:creator>
  <cp:lastModifiedBy>Mario Schlafke [Bürgermeister]</cp:lastModifiedBy>
  <cp:revision>10</cp:revision>
  <dcterms:created xsi:type="dcterms:W3CDTF">2021-03-16T10:14:08Z</dcterms:created>
  <dcterms:modified xsi:type="dcterms:W3CDTF">2021-03-23T14:59:48Z</dcterms:modified>
</cp:coreProperties>
</file>